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2" d="100"/>
          <a:sy n="82" d="100"/>
        </p:scale>
        <p:origin x="18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86442" y="570673"/>
            <a:ext cx="5382427" cy="125806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屏東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縣立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四林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國小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學年度新生報到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方案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644861" y="2106319"/>
            <a:ext cx="2382499" cy="798557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667001"/>
              <a:ext cx="2312719" cy="763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親自報到</a:t>
              </a:r>
              <a:endParaRPr lang="zh-TW" altLang="en-US" sz="4000" kern="12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651064" y="2099685"/>
            <a:ext cx="2425253" cy="835643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92608" y="1638599"/>
              <a:ext cx="2312719" cy="7328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線</a:t>
              </a:r>
              <a:r>
                <a:rPr lang="zh-TW" altLang="en-US" sz="4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上</a:t>
              </a:r>
              <a:r>
                <a:rPr lang="zh-TW" altLang="en-US" sz="4000" kern="1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報到</a:t>
              </a:r>
              <a:endParaRPr lang="zh-TW" altLang="en-US" sz="4000" kern="12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642222" y="3685826"/>
            <a:ext cx="2957870" cy="3620458"/>
            <a:chOff x="3351484" y="2789917"/>
            <a:chExt cx="2601441" cy="2277860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789917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25001" y="2826498"/>
              <a:ext cx="2468009" cy="22046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步驟一</a:t>
              </a:r>
              <a:r>
                <a:rPr lang="en-US" altLang="zh-TW" sz="2000" b="1" kern="1200" dirty="0" smtClean="0">
                  <a:solidFill>
                    <a:srgbClr val="7030A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表單填報</a:t>
              </a:r>
              <a:endParaRPr lang="en-US" altLang="zh-TW" sz="2000" b="1" kern="12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lvl="0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rPr>
                <a:t>掃描學校校網公告</a:t>
              </a:r>
              <a:r>
                <a:rPr lang="zh-TW" altLang="en-US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rPr>
                <a:t>之</a:t>
              </a:r>
              <a:r>
                <a:rPr lang="en-US" altLang="zh-TW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altLang="zh-TW" sz="20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altLang="zh-TW" sz="20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code</a:t>
              </a:r>
              <a:r>
                <a:rPr lang="zh-TW" altLang="en-US" sz="20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</a:t>
              </a:r>
              <a:endParaRPr lang="en-US" altLang="zh-TW" sz="20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rPr>
                <a:t>或</a:t>
              </a:r>
              <a:r>
                <a:rPr lang="zh-TW" altLang="en-US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rPr>
                <a:t>直接連結</a:t>
              </a:r>
              <a:r>
                <a:rPr lang="zh-TW" altLang="en-US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rPr>
                <a:t>網址</a:t>
              </a:r>
              <a:r>
                <a:rPr lang="en-US" altLang="zh-TW" sz="20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altLang="zh-TW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https</a:t>
              </a:r>
              <a:r>
                <a:rPr lang="en-US" altLang="zh-TW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://</a:t>
              </a:r>
              <a:r>
                <a:rPr lang="en-US" altLang="zh-TW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forms.gle</a:t>
              </a:r>
              <a:r>
                <a:rPr lang="en-US" altLang="zh-TW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/</a:t>
              </a:r>
              <a:r>
                <a:rPr lang="en-US" altLang="zh-TW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2zzwdENuRv8eoLcS8</a:t>
              </a:r>
              <a:r>
                <a:rPr lang="en-US" altLang="zh-TW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TW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zh-TW" altLang="en-US" sz="20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，</a:t>
              </a:r>
              <a:r>
                <a:rPr lang="zh-TW" altLang="en-US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rPr>
                <a:t>填寫表單內容。</a:t>
              </a:r>
              <a:endParaRPr lang="zh-TW" altLang="en-US" sz="2000" kern="12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30446" y="8035177"/>
            <a:ext cx="2998973" cy="2986593"/>
            <a:chOff x="3659366" y="5460059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59366" y="5460059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523013"/>
              <a:ext cx="2528364" cy="2964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步驟二</a:t>
              </a:r>
              <a:r>
                <a:rPr lang="en-US" altLang="zh-TW" sz="2000" b="1" kern="1200" dirty="0" smtClean="0">
                  <a:solidFill>
                    <a:srgbClr val="7030A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郵寄證件</a:t>
              </a:r>
              <a:r>
                <a:rPr lang="en-US" altLang="zh-TW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/>
              </a:r>
              <a:br>
                <a:rPr lang="en-US" altLang="zh-TW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</a:br>
              <a:r>
                <a:rPr lang="zh-TW" altLang="en-US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請將</a:t>
              </a:r>
              <a:r>
                <a:rPr lang="en-US" altLang="zh-TW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/>
              </a:r>
              <a:br>
                <a:rPr lang="en-US" altLang="zh-TW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</a:br>
              <a:r>
                <a:rPr lang="en-US" altLang="zh-TW" sz="2000" b="1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1.</a:t>
              </a:r>
              <a:r>
                <a:rPr lang="zh-TW" altLang="en-US" sz="2000" b="1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新生入學通知單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endParaRPr lang="en-US" altLang="zh-TW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2</a:t>
              </a:r>
              <a:r>
                <a:rPr lang="en-US" altLang="zh-TW" sz="2000" b="1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.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戶籍謄本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正本」</a:t>
              </a:r>
              <a:r>
                <a:rPr lang="zh-TW" altLang="en-US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郵寄到學校地址。</a:t>
              </a:r>
              <a:r>
                <a:rPr lang="en-US" altLang="zh-TW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/>
              </a:r>
              <a:br>
                <a:rPr lang="en-US" altLang="zh-TW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</a:br>
              <a:r>
                <a:rPr lang="zh-TW" altLang="en-US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郵寄時間</a:t>
              </a:r>
              <a:r>
                <a:rPr lang="en-US" altLang="zh-TW" sz="2000" b="1" dirty="0" smtClean="0">
                  <a:solidFill>
                    <a:srgbClr val="FF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111.5</a:t>
              </a:r>
              <a:r>
                <a:rPr lang="en-US" altLang="zh-TW" sz="2000" b="1" kern="1200" dirty="0" smtClean="0">
                  <a:solidFill>
                    <a:srgbClr val="FF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/2~5/6</a:t>
              </a: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以</a:t>
              </a:r>
              <a:r>
                <a:rPr lang="zh-TW" altLang="en-US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郵戳為憑。</a:t>
              </a:r>
              <a:endPara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704052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704052" y="7358932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3729575" y="11174551"/>
            <a:ext cx="2806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4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屏東</a:t>
            </a:r>
            <a:r>
              <a:rPr lang="zh-TW" altLang="en-US" sz="24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縣立</a:t>
            </a:r>
            <a:r>
              <a:rPr lang="zh-TW" altLang="en-US" sz="2400" b="1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四林</a:t>
            </a:r>
            <a:r>
              <a:rPr lang="zh-TW" altLang="en-US" sz="2400" b="1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國小</a:t>
            </a:r>
            <a:endParaRPr lang="zh-TW" altLang="en-US" sz="2400" b="1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9" name="向下箭號 28"/>
          <p:cNvSpPr/>
          <p:nvPr/>
        </p:nvSpPr>
        <p:spPr>
          <a:xfrm>
            <a:off x="1623691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圓角矩形 24"/>
          <p:cNvSpPr/>
          <p:nvPr/>
        </p:nvSpPr>
        <p:spPr>
          <a:xfrm>
            <a:off x="619401" y="3692689"/>
            <a:ext cx="2858255" cy="7314056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0" name="圓角矩形 4"/>
          <p:cNvSpPr txBox="1"/>
          <p:nvPr/>
        </p:nvSpPr>
        <p:spPr>
          <a:xfrm>
            <a:off x="833050" y="4993378"/>
            <a:ext cx="2583747" cy="471267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請攜帶</a:t>
            </a:r>
            <a: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新生入學通知單」</a:t>
            </a:r>
            <a:endParaRPr lang="en-US" altLang="zh-TW" sz="2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戶籍謄本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正本」</a:t>
            </a:r>
            <a:endParaRPr lang="en-US" altLang="zh-TW" sz="2000" b="1" kern="1200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等文件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份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111.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/2~5</a:t>
            </a:r>
            <a:r>
              <a:rPr lang="en-US" altLang="zh-TW" b="1" kern="1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/6</a:t>
            </a:r>
            <a: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09:00~12:00</a:t>
            </a: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13:30~16:00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至入學通知單指定學校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辦理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報到，但為避免人潮聚集以降低群聚感染風險，請家長配合各校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防疫措施及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人流分散報到。</a:t>
            </a:r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5/2</a:t>
            </a:r>
            <a:r>
              <a:rPr lang="zh-TW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 泗林里</a:t>
            </a:r>
            <a:endParaRPr lang="en-US" altLang="zh-TW" sz="1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5/2</a:t>
            </a:r>
            <a:r>
              <a:rPr lang="zh-TW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 四春里</a:t>
            </a:r>
            <a:endParaRPr lang="en-US" altLang="zh-TW" sz="1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5/3</a:t>
            </a:r>
            <a:r>
              <a:rPr lang="zh-TW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 泗林里</a:t>
            </a:r>
            <a:endParaRPr lang="en-US" altLang="zh-TW" sz="1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5/3</a:t>
            </a:r>
            <a:r>
              <a:rPr lang="zh-TW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 四春里</a:t>
            </a:r>
            <a:endParaRPr lang="en-US" altLang="zh-TW" sz="1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5/4</a:t>
            </a:r>
            <a:r>
              <a:rPr lang="zh-TW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 泗林里</a:t>
            </a:r>
            <a:endParaRPr lang="en-US" altLang="zh-TW" sz="1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5/4</a:t>
            </a:r>
            <a:r>
              <a:rPr lang="zh-TW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 四春里</a:t>
            </a:r>
            <a:endParaRPr lang="en-US" altLang="zh-TW" sz="1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5/5</a:t>
            </a:r>
            <a:r>
              <a:rPr lang="zh-TW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 泗林里</a:t>
            </a:r>
            <a:endParaRPr lang="en-US" altLang="zh-TW" sz="1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5/5</a:t>
            </a:r>
            <a:r>
              <a:rPr lang="zh-TW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 四春里</a:t>
            </a:r>
            <a:endParaRPr lang="en-US" altLang="zh-TW" sz="1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5/6</a:t>
            </a:r>
            <a:r>
              <a:rPr lang="zh-TW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 泗林里</a:t>
            </a:r>
            <a:endParaRPr lang="en-US" altLang="zh-TW" sz="1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5/6</a:t>
            </a:r>
            <a:r>
              <a:rPr lang="zh-TW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500" dirty="0">
                <a:latin typeface="標楷體" panose="03000509000000000000" pitchFamily="65" charset="-120"/>
                <a:ea typeface="標楷體" panose="03000509000000000000" pitchFamily="65" charset="-120"/>
              </a:rPr>
              <a:t> 四春里</a:t>
            </a:r>
            <a:endParaRPr lang="en-US" altLang="zh-TW" sz="1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en-US" altLang="zh-TW" sz="2000" kern="1200" dirty="0" smtClean="0"/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zh-TW" altLang="en-US" sz="2000" kern="12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841" y="4666164"/>
            <a:ext cx="1039695" cy="103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159</TotalTime>
  <Words>52</Words>
  <Application>Microsoft Office PowerPoint</Application>
  <PresentationFormat>寬螢幕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標楷體</vt:lpstr>
      <vt:lpstr>Arial</vt:lpstr>
      <vt:lpstr>Century Gothic</vt:lpstr>
      <vt:lpstr>Times New Roman</vt:lpstr>
      <vt:lpstr>Wingdings 3</vt:lpstr>
      <vt:lpstr>絲縷</vt:lpstr>
      <vt:lpstr>屏東縣立四林國小 111學年度新生報到方案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username</cp:lastModifiedBy>
  <cp:revision>28</cp:revision>
  <cp:lastPrinted>2022-04-19T01:32:18Z</cp:lastPrinted>
  <dcterms:created xsi:type="dcterms:W3CDTF">2021-06-03T02:23:27Z</dcterms:created>
  <dcterms:modified xsi:type="dcterms:W3CDTF">2022-04-20T02:36:10Z</dcterms:modified>
</cp:coreProperties>
</file>